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73152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6197"/>
  </p:normalViewPr>
  <p:slideViewPr>
    <p:cSldViewPr snapToGrid="0" snapToObjects="1">
      <p:cViewPr varScale="1">
        <p:scale>
          <a:sx n="88" d="100"/>
          <a:sy n="88" d="100"/>
        </p:scale>
        <p:origin x="1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571308"/>
            <a:ext cx="6217920" cy="334264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42853"/>
            <a:ext cx="5486400" cy="2318067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40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6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11175"/>
            <a:ext cx="1577340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11175"/>
            <a:ext cx="4640580" cy="81365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02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4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393635"/>
            <a:ext cx="6309360" cy="3993832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425250"/>
            <a:ext cx="6309360" cy="2100262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05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43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11177"/>
            <a:ext cx="630936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353628"/>
            <a:ext cx="3094672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507105"/>
            <a:ext cx="3094672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353628"/>
            <a:ext cx="3109913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507105"/>
            <a:ext cx="3109913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16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382397"/>
            <a:ext cx="3703320" cy="6823075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10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382397"/>
            <a:ext cx="3703320" cy="6823075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401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11177"/>
            <a:ext cx="630936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555875"/>
            <a:ext cx="630936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811F9-89CA-A44B-8158-1FA430BFA31D}" type="datetimeFigureOut">
              <a:rPr lang="en-US" smtClean="0"/>
              <a:t>3/31/22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8898892"/>
            <a:ext cx="24688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1D1A7-7276-8F40-8B8F-2F570B8BC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285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4D920D-45C4-F74A-AFA3-C9F90DB59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86"/>
            <a:ext cx="7315200" cy="822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6B717E-1882-E44B-9460-D4F8CACB3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343" y="8106228"/>
            <a:ext cx="5979886" cy="149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27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Isabella Oleksy</dc:creator>
  <cp:lastModifiedBy>Isabella Oleksy</cp:lastModifiedBy>
  <cp:revision>1</cp:revision>
  <dcterms:created xsi:type="dcterms:W3CDTF">2022-03-31T19:54:56Z</dcterms:created>
  <dcterms:modified xsi:type="dcterms:W3CDTF">2022-03-31T19:56:58Z</dcterms:modified>
</cp:coreProperties>
</file>

<file path=docProps/thumbnail.jpeg>
</file>